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43" d="100"/>
          <a:sy n="43" d="100"/>
        </p:scale>
        <p:origin x="3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536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664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468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542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199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810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588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217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186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101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272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1181A8-CC98-BD45-8DFC-EC001DB99D98}" type="datetimeFigureOut">
              <a:rPr lang="da-DK" smtClean="0"/>
              <a:t>20-04-2026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673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39B3032C-BD86-51B3-9457-65A9232199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690362" cy="1512140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BBCB728-8CA2-DF29-73B7-46A09987F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069052"/>
            <a:ext cx="10691813" cy="2069431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da-DK" sz="4800" dirty="0"/>
              <a:t>Her kan du skrive din tekst</a:t>
            </a:r>
            <a:br>
              <a:rPr lang="da-DK" sz="4800" dirty="0"/>
            </a:br>
            <a:r>
              <a:rPr lang="da-DK" sz="4800" dirty="0"/>
              <a:t>Her kan du skrive din tekst</a:t>
            </a:r>
            <a:br>
              <a:rPr lang="da-DK" sz="4800" dirty="0"/>
            </a:br>
            <a:r>
              <a:rPr lang="da-DK" sz="4800" dirty="0"/>
              <a:t>Her kan du skrive din tekst</a:t>
            </a:r>
            <a:endParaRPr lang="da-DK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903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20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Her kan du skrive din tekst Her kan du skrive din tekst Her kan du skrive din tekst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Kidmose</dc:creator>
  <cp:lastModifiedBy>Christina Juhl Nielsen</cp:lastModifiedBy>
  <cp:revision>1</cp:revision>
  <cp:lastPrinted>2026-04-20T08:04:39Z</cp:lastPrinted>
  <dcterms:created xsi:type="dcterms:W3CDTF">2026-04-17T10:47:13Z</dcterms:created>
  <dcterms:modified xsi:type="dcterms:W3CDTF">2026-04-20T08:07:48Z</dcterms:modified>
</cp:coreProperties>
</file>